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7" r:id="rId4"/>
    <p:sldId id="262" r:id="rId5"/>
    <p:sldId id="272" r:id="rId6"/>
    <p:sldId id="269" r:id="rId7"/>
    <p:sldId id="268" r:id="rId8"/>
    <p:sldId id="258" r:id="rId9"/>
    <p:sldId id="266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A1C3AE7-3C0F-8749-9B1F-159BAF58473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F25CBBE-B5F9-A941-B8A4-A3C45EDE8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2.10.14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Problem 2: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a box weighing 10N is pulled up to the top of a shelf that is 2m high, how much work is done on the box? </a:t>
            </a:r>
          </a:p>
          <a:p>
            <a:pPr marL="4572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 Problem 3: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a bowling ball with a mass of 10kg is pulled up to the top of the same shelf, how much work is done on the bowling ball?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Problems: We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Complete the first two problems on the worksheet </a:t>
            </a:r>
            <a:r>
              <a:rPr lang="en-US" sz="3000" dirty="0" smtClean="0">
                <a:solidFill>
                  <a:srgbClr val="FF0000"/>
                </a:solidFill>
              </a:rPr>
              <a:t>then raise your hand</a:t>
            </a:r>
          </a:p>
          <a:p>
            <a:r>
              <a:rPr lang="en-US" sz="3000" dirty="0" smtClean="0"/>
              <a:t>I will check them, then you can move on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/>
            <a:r>
              <a:rPr lang="en-US" sz="2800" dirty="0" smtClean="0"/>
              <a:t>Use your notes</a:t>
            </a:r>
          </a:p>
          <a:p>
            <a:pPr lvl="1"/>
            <a:r>
              <a:rPr lang="en-US" sz="2800" dirty="0" smtClean="0"/>
              <a:t>Ask a partner next to you if needed</a:t>
            </a:r>
          </a:p>
          <a:p>
            <a:pPr lvl="1"/>
            <a:r>
              <a:rPr lang="en-US" sz="2800" dirty="0" smtClean="0"/>
              <a:t>Raise your hand for help only after doing the first two</a:t>
            </a:r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8" y="1587283"/>
            <a:ext cx="8918472" cy="3510699"/>
          </a:xfrm>
        </p:spPr>
        <p:txBody>
          <a:bodyPr>
            <a:noAutofit/>
          </a:bodyPr>
          <a:lstStyle/>
          <a:p>
            <a:pPr marL="560070" indent="-514350"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Pick up a Daily Question sheet and Classwork by the door (DQ will be turned in on Friday’s like before)</a:t>
            </a:r>
          </a:p>
          <a:p>
            <a:pPr marL="560070" indent="-514350"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Sign in for Count Day</a:t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 marL="560070" indent="-514350"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Daily Question</a:t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“It’s not that I’m so smart, I just stay with problems longer.”</a:t>
            </a:r>
          </a:p>
          <a:p>
            <a:pPr marL="274320" lvl="1" indent="-228600">
              <a:buClr>
                <a:schemeClr val="accent1"/>
              </a:buClr>
              <a:buNone/>
            </a:pPr>
            <a:r>
              <a:rPr lang="en-US" sz="2800" dirty="0" smtClean="0"/>
              <a:t>				-Albert Einstein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Is </a:t>
            </a:r>
            <a:r>
              <a:rPr lang="en-US" sz="2800" i="1" dirty="0">
                <a:solidFill>
                  <a:srgbClr val="FF0000"/>
                </a:solidFill>
              </a:rPr>
              <a:t>this a good mindset to have? Why or why not?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58" y="297688"/>
            <a:ext cx="6155751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Do Now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25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719071"/>
            <a:ext cx="8826346" cy="4407408"/>
          </a:xfrm>
        </p:spPr>
        <p:txBody>
          <a:bodyPr>
            <a:noAutofit/>
          </a:bodyPr>
          <a:lstStyle/>
          <a:p>
            <a:r>
              <a:rPr lang="en-US" sz="4000" dirty="0" smtClean="0"/>
              <a:t>Vocabulary, Formulas, Units</a:t>
            </a:r>
            <a:r>
              <a:rPr lang="en-US" dirty="0" smtClean="0"/>
              <a:t>(5 min)</a:t>
            </a:r>
          </a:p>
          <a:p>
            <a:r>
              <a:rPr lang="en-US" sz="4000" dirty="0" smtClean="0"/>
              <a:t>Examples (I do) </a:t>
            </a:r>
            <a:r>
              <a:rPr lang="en-US" dirty="0" smtClean="0"/>
              <a:t>(5 min)</a:t>
            </a:r>
          </a:p>
          <a:p>
            <a:r>
              <a:rPr lang="en-US" sz="4000" dirty="0" smtClean="0"/>
              <a:t>Examples (We do) </a:t>
            </a:r>
            <a:r>
              <a:rPr lang="en-US" dirty="0" smtClean="0"/>
              <a:t>(10 min)</a:t>
            </a:r>
          </a:p>
          <a:p>
            <a:r>
              <a:rPr lang="en-US" sz="4000" dirty="0" smtClean="0"/>
              <a:t>Independent Classwork(You do)</a:t>
            </a:r>
            <a:r>
              <a:rPr lang="en-US" dirty="0" smtClean="0"/>
              <a:t>(15 min)</a:t>
            </a:r>
          </a:p>
          <a:p>
            <a:r>
              <a:rPr lang="en-US" sz="4000" dirty="0"/>
              <a:t>Quiz and Attendance</a:t>
            </a:r>
            <a:r>
              <a:rPr lang="en-US" dirty="0"/>
              <a:t>(</a:t>
            </a:r>
            <a:r>
              <a:rPr lang="en-US" dirty="0" smtClean="0"/>
              <a:t>10 </a:t>
            </a:r>
            <a:r>
              <a:rPr lang="en-US" dirty="0"/>
              <a:t>min)</a:t>
            </a:r>
          </a:p>
          <a:p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355847"/>
            <a:ext cx="8826346" cy="1054394"/>
          </a:xfrm>
        </p:spPr>
        <p:txBody>
          <a:bodyPr/>
          <a:lstStyle/>
          <a:p>
            <a:r>
              <a:rPr lang="en-US" sz="8800" dirty="0" smtClean="0"/>
              <a:t>1</a:t>
            </a:r>
            <a:r>
              <a:rPr lang="en-US" sz="8800" baseline="30000" dirty="0" smtClean="0"/>
              <a:t>st</a:t>
            </a:r>
            <a:r>
              <a:rPr lang="en-US" sz="8800" dirty="0" smtClean="0"/>
              <a:t> Hr. Agenda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479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719071"/>
            <a:ext cx="8826346" cy="4407408"/>
          </a:xfrm>
        </p:spPr>
        <p:txBody>
          <a:bodyPr>
            <a:noAutofit/>
          </a:bodyPr>
          <a:lstStyle/>
          <a:p>
            <a:r>
              <a:rPr lang="en-US" sz="4000" dirty="0" smtClean="0"/>
              <a:t>Quiz and Attendance</a:t>
            </a:r>
            <a:r>
              <a:rPr lang="en-US" dirty="0" smtClean="0"/>
              <a:t>(10 min)</a:t>
            </a:r>
          </a:p>
          <a:p>
            <a:r>
              <a:rPr lang="en-US" sz="4000" dirty="0" smtClean="0"/>
              <a:t>Vocabulary, Formulas, Units</a:t>
            </a:r>
            <a:r>
              <a:rPr lang="en-US" dirty="0" smtClean="0"/>
              <a:t>(5 min)</a:t>
            </a:r>
          </a:p>
          <a:p>
            <a:r>
              <a:rPr lang="en-US" sz="4000" dirty="0" smtClean="0"/>
              <a:t>Examples (I do) </a:t>
            </a:r>
            <a:r>
              <a:rPr lang="en-US" dirty="0" smtClean="0"/>
              <a:t>(5 min)</a:t>
            </a:r>
          </a:p>
          <a:p>
            <a:r>
              <a:rPr lang="en-US" sz="4000" dirty="0" smtClean="0"/>
              <a:t>Examples (We do) </a:t>
            </a:r>
            <a:r>
              <a:rPr lang="en-US" dirty="0" smtClean="0"/>
              <a:t>(10 min)</a:t>
            </a:r>
          </a:p>
          <a:p>
            <a:r>
              <a:rPr lang="en-US" sz="4000" dirty="0" smtClean="0"/>
              <a:t>Independent Classwork(You do)</a:t>
            </a:r>
            <a:r>
              <a:rPr lang="en-US" dirty="0" smtClean="0"/>
              <a:t>(15 min)</a:t>
            </a:r>
          </a:p>
          <a:p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355847"/>
            <a:ext cx="8826346" cy="1054394"/>
          </a:xfrm>
        </p:spPr>
        <p:txBody>
          <a:bodyPr/>
          <a:lstStyle/>
          <a:p>
            <a:r>
              <a:rPr lang="en-US" sz="8800" dirty="0" smtClean="0"/>
              <a:t>Agenda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Silent</a:t>
            </a:r>
          </a:p>
          <a:p>
            <a:r>
              <a:rPr lang="en-US" dirty="0" smtClean="0"/>
              <a:t>You may use notes</a:t>
            </a:r>
          </a:p>
          <a:p>
            <a:r>
              <a:rPr lang="en-US" dirty="0" smtClean="0"/>
              <a:t>Quiz must be turned in when timer is done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you talk:</a:t>
            </a:r>
          </a:p>
          <a:p>
            <a:pPr lvl="1"/>
            <a:r>
              <a:rPr lang="en-US" dirty="0" smtClean="0"/>
              <a:t>First offense– Lose 10 points</a:t>
            </a:r>
          </a:p>
          <a:p>
            <a:pPr lvl="1"/>
            <a:r>
              <a:rPr lang="en-US" dirty="0" smtClean="0"/>
              <a:t>Second offense – Lose 20 and move seats</a:t>
            </a:r>
          </a:p>
          <a:p>
            <a:pPr lvl="1"/>
            <a:r>
              <a:rPr lang="en-US" dirty="0" smtClean="0"/>
              <a:t>Third offense – Must leave room and receive a Zero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pic>
        <p:nvPicPr>
          <p:cNvPr id="4" name="MS90007479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480212" y="3897052"/>
            <a:ext cx="244475" cy="2444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344943" y="3104964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6344943" y="3104964"/>
            <a:ext cx="2052228" cy="205222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5312" y="2600908"/>
            <a:ext cx="1691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10 minutes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383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Calculate the work done in different situations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347" y="1410241"/>
            <a:ext cx="8407893" cy="440740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Force</a:t>
            </a:r>
            <a:r>
              <a:rPr lang="en-US" sz="3000" dirty="0" smtClean="0">
                <a:solidFill>
                  <a:srgbClr val="FF0000"/>
                </a:solidFill>
              </a:rPr>
              <a:t/>
            </a:r>
            <a:br>
              <a:rPr lang="en-US" sz="3000" dirty="0" smtClean="0">
                <a:solidFill>
                  <a:srgbClr val="FF000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Definition:</a:t>
            </a:r>
            <a:r>
              <a:rPr lang="en-US" sz="3000" dirty="0" smtClean="0"/>
              <a:t> is </a:t>
            </a:r>
            <a:r>
              <a:rPr lang="en-US" sz="3000" dirty="0" smtClean="0"/>
              <a:t>an object’s mass multiplied by its acceleration</a:t>
            </a:r>
          </a:p>
          <a:p>
            <a:pPr marL="45720" indent="0">
              <a:buNone/>
            </a:pPr>
            <a:r>
              <a:rPr lang="en-US" sz="3000" dirty="0" smtClean="0"/>
              <a:t>   Formula:</a:t>
            </a:r>
            <a:r>
              <a:rPr lang="en-US" sz="3000" dirty="0" smtClean="0"/>
              <a:t>	</a:t>
            </a:r>
            <a:r>
              <a:rPr lang="en-US" sz="3000" dirty="0" smtClean="0">
                <a:solidFill>
                  <a:srgbClr val="534949"/>
                </a:solidFill>
              </a:rPr>
              <a:t>F = </a:t>
            </a:r>
            <a:r>
              <a:rPr lang="en-US" sz="3000" dirty="0" smtClean="0">
                <a:solidFill>
                  <a:srgbClr val="534949"/>
                </a:solidFill>
              </a:rPr>
              <a:t>m*a</a:t>
            </a:r>
          </a:p>
          <a:p>
            <a:pPr marL="45720" indent="0">
              <a:buNone/>
            </a:pPr>
            <a:r>
              <a:rPr lang="en-US" sz="3000" dirty="0">
                <a:solidFill>
                  <a:srgbClr val="534949"/>
                </a:solidFill>
              </a:rPr>
              <a:t> </a:t>
            </a:r>
            <a:r>
              <a:rPr lang="en-US" sz="3000" dirty="0" smtClean="0">
                <a:solidFill>
                  <a:srgbClr val="534949"/>
                </a:solidFill>
              </a:rPr>
              <a:t>  Units: N (</a:t>
            </a:r>
            <a:r>
              <a:rPr lang="en-US" sz="3000" dirty="0" err="1" smtClean="0">
                <a:solidFill>
                  <a:srgbClr val="534949"/>
                </a:solidFill>
              </a:rPr>
              <a:t>Newtons</a:t>
            </a:r>
            <a:r>
              <a:rPr lang="en-US" sz="3000" dirty="0" smtClean="0">
                <a:solidFill>
                  <a:srgbClr val="534949"/>
                </a:solidFill>
              </a:rPr>
              <a:t>)</a:t>
            </a:r>
            <a:endParaRPr lang="en-US" sz="3000" dirty="0" smtClean="0"/>
          </a:p>
          <a:p>
            <a:pPr marL="4572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Weight</a:t>
            </a:r>
            <a:r>
              <a:rPr lang="en-US" sz="3000" b="1" dirty="0"/>
              <a:t> </a:t>
            </a:r>
            <a:endParaRPr lang="en-US" sz="3000" b="1" dirty="0" smtClean="0"/>
          </a:p>
          <a:p>
            <a:pPr marL="4572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solidFill>
                  <a:srgbClr val="FF0000"/>
                </a:solidFill>
              </a:rPr>
              <a:t>Definition</a:t>
            </a:r>
            <a:r>
              <a:rPr lang="en-US" sz="3000" dirty="0" smtClean="0"/>
              <a:t>: is </a:t>
            </a:r>
            <a:r>
              <a:rPr lang="en-US" sz="3000" dirty="0"/>
              <a:t>a Force!  It is calculated by multiplying an object’s mass by the acceleration due to gravity (9.8)</a:t>
            </a:r>
            <a:br>
              <a:rPr lang="en-US" sz="3000" dirty="0"/>
            </a:br>
            <a:r>
              <a:rPr lang="en-US" sz="3000" dirty="0" smtClean="0"/>
              <a:t>     </a:t>
            </a:r>
            <a:r>
              <a:rPr lang="en-US" sz="3000" dirty="0" smtClean="0">
                <a:solidFill>
                  <a:srgbClr val="FF0000"/>
                </a:solidFill>
              </a:rPr>
              <a:t>Formula</a:t>
            </a:r>
            <a:r>
              <a:rPr lang="en-US" sz="3000" dirty="0" smtClean="0"/>
              <a:t>:  </a:t>
            </a:r>
            <a:r>
              <a:rPr lang="en-US" sz="3000" dirty="0" err="1" smtClean="0"/>
              <a:t>F</a:t>
            </a:r>
            <a:r>
              <a:rPr lang="en-US" sz="2400" dirty="0" err="1" smtClean="0"/>
              <a:t>w</a:t>
            </a:r>
            <a:r>
              <a:rPr lang="en-US" sz="3000" dirty="0" smtClean="0"/>
              <a:t>= m*a</a:t>
            </a:r>
            <a:r>
              <a:rPr lang="en-US" sz="2400" dirty="0" smtClean="0"/>
              <a:t>g    </a:t>
            </a:r>
            <a:r>
              <a:rPr lang="en-US" sz="2800" dirty="0" smtClean="0">
                <a:solidFill>
                  <a:srgbClr val="FF0000"/>
                </a:solidFill>
              </a:rPr>
              <a:t>Units</a:t>
            </a:r>
            <a:r>
              <a:rPr lang="en-US" sz="2400" dirty="0" smtClean="0"/>
              <a:t>: m/s2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  <a:p>
            <a:pPr marL="45720" indent="0">
              <a:buNone/>
            </a:pP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Vocabulary Part I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999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719070"/>
            <a:ext cx="8829964" cy="4995765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Acceleration due to </a:t>
            </a:r>
            <a:r>
              <a:rPr lang="en-US" sz="3000" b="1" dirty="0" smtClean="0">
                <a:solidFill>
                  <a:srgbClr val="FF0000"/>
                </a:solidFill>
              </a:rPr>
              <a:t>gravity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Definition: </a:t>
            </a:r>
            <a:r>
              <a:rPr lang="en-US" sz="3000" dirty="0"/>
              <a:t>is the acceleration of all objects on earth (directed downwards)</a:t>
            </a:r>
            <a:r>
              <a:rPr lang="en-US" sz="3000" baseline="-25000" dirty="0"/>
              <a:t> </a:t>
            </a:r>
          </a:p>
          <a:p>
            <a:pPr marL="365760" lvl="1" indent="0">
              <a:buNone/>
            </a:pPr>
            <a:r>
              <a:rPr lang="en-US" sz="2800" dirty="0">
                <a:solidFill>
                  <a:srgbClr val="534949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Formula</a:t>
            </a:r>
            <a:r>
              <a:rPr lang="en-US" sz="2800" dirty="0" smtClean="0">
                <a:solidFill>
                  <a:srgbClr val="534949"/>
                </a:solidFill>
              </a:rPr>
              <a:t>: </a:t>
            </a:r>
            <a:r>
              <a:rPr lang="en-US" sz="2800" dirty="0">
                <a:solidFill>
                  <a:srgbClr val="534949"/>
                </a:solidFill>
              </a:rPr>
              <a:t>	</a:t>
            </a:r>
            <a:r>
              <a:rPr lang="en-US" sz="3000" dirty="0">
                <a:solidFill>
                  <a:srgbClr val="534949"/>
                </a:solidFill>
              </a:rPr>
              <a:t>a</a:t>
            </a:r>
            <a:r>
              <a:rPr lang="en-US" sz="3000" baseline="-25000" dirty="0">
                <a:solidFill>
                  <a:srgbClr val="534949"/>
                </a:solidFill>
              </a:rPr>
              <a:t>g</a:t>
            </a:r>
            <a:r>
              <a:rPr lang="en-US" sz="3000" dirty="0">
                <a:solidFill>
                  <a:srgbClr val="534949"/>
                </a:solidFill>
              </a:rPr>
              <a:t> is </a:t>
            </a:r>
            <a:r>
              <a:rPr lang="en-US" sz="3000" dirty="0" smtClean="0">
                <a:solidFill>
                  <a:srgbClr val="534949"/>
                </a:solidFill>
              </a:rPr>
              <a:t>9.8m/s</a:t>
            </a:r>
            <a:r>
              <a:rPr lang="en-US" sz="3000" baseline="30000" dirty="0" smtClean="0">
                <a:solidFill>
                  <a:srgbClr val="534949"/>
                </a:solidFill>
              </a:rPr>
              <a:t>2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Work</a:t>
            </a:r>
            <a:r>
              <a:rPr lang="en-US" sz="4000" b="1" dirty="0" smtClean="0"/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Definition: </a:t>
            </a:r>
            <a:r>
              <a:rPr lang="en-US" sz="3000" dirty="0" smtClean="0"/>
              <a:t>is </a:t>
            </a:r>
            <a:r>
              <a:rPr lang="en-US" sz="3000" dirty="0"/>
              <a:t>the transfer of energy and equal to the amount of force multiplied by the </a:t>
            </a:r>
            <a:r>
              <a:rPr lang="en-US" sz="3000" dirty="0" smtClean="0"/>
              <a:t>distance  </a:t>
            </a:r>
            <a:r>
              <a:rPr lang="en-US" sz="3000" b="1" i="1" dirty="0" smtClean="0"/>
              <a:t>OR</a:t>
            </a:r>
            <a:r>
              <a:rPr lang="en-US" sz="3000" dirty="0" smtClean="0"/>
              <a:t> Weight lifted through a distance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>
                <a:solidFill>
                  <a:srgbClr val="FF0000"/>
                </a:solidFill>
              </a:rPr>
              <a:t>Formula</a:t>
            </a:r>
            <a:r>
              <a:rPr lang="en-US" sz="3000" dirty="0" smtClean="0"/>
              <a:t>:</a:t>
            </a:r>
            <a:r>
              <a:rPr lang="en-US" sz="3000" dirty="0"/>
              <a:t>		</a:t>
            </a:r>
            <a:r>
              <a:rPr lang="en-US" sz="3000" dirty="0" smtClean="0"/>
              <a:t>W </a:t>
            </a:r>
            <a:r>
              <a:rPr lang="en-US" sz="3000" dirty="0"/>
              <a:t>= F x d</a:t>
            </a:r>
            <a:br>
              <a:rPr lang="en-US" sz="3000" dirty="0"/>
            </a:br>
            <a:r>
              <a:rPr lang="en-US" sz="3000" dirty="0" smtClean="0">
                <a:solidFill>
                  <a:srgbClr val="FF0000"/>
                </a:solidFill>
              </a:rPr>
              <a:t>Units</a:t>
            </a:r>
            <a:r>
              <a:rPr lang="en-US" sz="3000" dirty="0" smtClean="0"/>
              <a:t>:  Nm  or J </a:t>
            </a:r>
            <a:endParaRPr lang="en-US" sz="3000" dirty="0"/>
          </a:p>
          <a:p>
            <a:pPr marL="45720" indent="0"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2719"/>
            <a:ext cx="8381260" cy="1054394"/>
          </a:xfrm>
        </p:spPr>
        <p:txBody>
          <a:bodyPr>
            <a:noAutofit/>
          </a:bodyPr>
          <a:lstStyle/>
          <a:p>
            <a:r>
              <a:rPr lang="en-US" sz="5000" dirty="0" smtClean="0"/>
              <a:t>Vocabulary Part II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127" y="1719071"/>
            <a:ext cx="8894617" cy="363802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Rose is moving a box across frictionless ice that weighs 40N.</a:t>
            </a:r>
            <a:br>
              <a:rPr lang="en-US" sz="2500" dirty="0" smtClean="0"/>
            </a:br>
            <a:endParaRPr lang="en-US" sz="2500" dirty="0"/>
          </a:p>
          <a:p>
            <a:pPr lvl="1"/>
            <a:r>
              <a:rPr lang="en-US" sz="2500" dirty="0" smtClean="0"/>
              <a:t>If she pushes the box 2m to the right, what formula should we use to calculate the work done on the box</a:t>
            </a:r>
            <a:br>
              <a:rPr lang="en-US" sz="2500" dirty="0" smtClean="0"/>
            </a:br>
            <a:endParaRPr lang="en-US" sz="2500" dirty="0" smtClean="0"/>
          </a:p>
          <a:p>
            <a:pPr lvl="1"/>
            <a:r>
              <a:rPr lang="en-US" sz="2500" dirty="0" smtClean="0"/>
              <a:t>What is the amount of work done on the box? 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782" y="291195"/>
            <a:ext cx="8829962" cy="1054394"/>
          </a:xfrm>
        </p:spPr>
        <p:txBody>
          <a:bodyPr/>
          <a:lstStyle/>
          <a:p>
            <a:r>
              <a:rPr lang="en-US" sz="4000" dirty="0" smtClean="0"/>
              <a:t>Example Problem 1: I do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748" y="4612460"/>
            <a:ext cx="2877996" cy="197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2169</TotalTime>
  <Words>216</Words>
  <Application>Microsoft Office PowerPoint</Application>
  <PresentationFormat>On-screen Show (4:3)</PresentationFormat>
  <Paragraphs>62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Medium</vt:lpstr>
      <vt:lpstr>Wingdings</vt:lpstr>
      <vt:lpstr>Wingdings 2</vt:lpstr>
      <vt:lpstr>Grid</vt:lpstr>
      <vt:lpstr>Work</vt:lpstr>
      <vt:lpstr>Do Now</vt:lpstr>
      <vt:lpstr>1st Hr. Agenda</vt:lpstr>
      <vt:lpstr>Agenda</vt:lpstr>
      <vt:lpstr>Quiz Time</vt:lpstr>
      <vt:lpstr>We Will </vt:lpstr>
      <vt:lpstr>Vocabulary Part I</vt:lpstr>
      <vt:lpstr>Vocabulary Part II</vt:lpstr>
      <vt:lpstr>Example Problem 1: I do</vt:lpstr>
      <vt:lpstr>Example Problems: We Do</vt:lpstr>
      <vt:lpstr>Independent Work</vt:lpstr>
    </vt:vector>
  </TitlesOfParts>
  <Company>UCSD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</dc:title>
  <dc:creator>Travis Wood</dc:creator>
  <cp:lastModifiedBy>Teacher User</cp:lastModifiedBy>
  <cp:revision>19</cp:revision>
  <dcterms:created xsi:type="dcterms:W3CDTF">2014-02-18T23:32:37Z</dcterms:created>
  <dcterms:modified xsi:type="dcterms:W3CDTF">2016-02-10T17:35:56Z</dcterms:modified>
</cp:coreProperties>
</file>